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305" r:id="rId3"/>
    <p:sldId id="306" r:id="rId4"/>
    <p:sldId id="330" r:id="rId5"/>
    <p:sldId id="309" r:id="rId6"/>
    <p:sldId id="331" r:id="rId7"/>
    <p:sldId id="329" r:id="rId8"/>
    <p:sldId id="327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5324" autoAdjust="0"/>
  </p:normalViewPr>
  <p:slideViewPr>
    <p:cSldViewPr snapToGrid="0">
      <p:cViewPr varScale="1">
        <p:scale>
          <a:sx n="63" d="100"/>
          <a:sy n="63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5CB06-EE80-4A8C-9D39-0AB7F18371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6C1B-98E7-4EDE-8A71-2AA2CBDFE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en-US" altLang="ko-KR" dirty="0"/>
              <a:t>2</a:t>
            </a:r>
            <a:r>
              <a:rPr lang="ko-KR" altLang="en-US" dirty="0"/>
              <a:t>주차 발표 이후 받은 피드백을 통해 추가된 내용</a:t>
            </a:r>
            <a:r>
              <a:rPr lang="en-US" altLang="ko-KR" dirty="0"/>
              <a:t>, 2</a:t>
            </a:r>
            <a:r>
              <a:rPr lang="ko-KR" altLang="en-US" dirty="0"/>
              <a:t>주차 발표 이후 진행사항</a:t>
            </a:r>
            <a:r>
              <a:rPr lang="en-US" altLang="ko-KR" dirty="0"/>
              <a:t>, 2</a:t>
            </a:r>
            <a:r>
              <a:rPr lang="ko-KR" altLang="en-US" dirty="0"/>
              <a:t>주차 이후부터 오늘까지의 계획 및 달성도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피드백 이후 </a:t>
            </a:r>
            <a:r>
              <a:rPr lang="ko-KR" altLang="en-US" dirty="0" err="1"/>
              <a:t>추가사항입니다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교수님이 피드백으로 주신 내용은 </a:t>
            </a:r>
            <a:r>
              <a:rPr lang="en-US" altLang="ko-KR" dirty="0"/>
              <a:t>“</a:t>
            </a:r>
            <a:r>
              <a:rPr lang="ko-KR" altLang="en-US" dirty="0"/>
              <a:t>주요기능의 구현이 </a:t>
            </a:r>
            <a:r>
              <a:rPr lang="ko-KR" altLang="en-US" dirty="0" err="1"/>
              <a:t>미비한거</a:t>
            </a:r>
            <a:r>
              <a:rPr lang="ko-KR" altLang="en-US" dirty="0"/>
              <a:t> 같으니 현재 계획보다 앞당겨서 진행하길 바람</a:t>
            </a:r>
            <a:r>
              <a:rPr lang="en-US" altLang="ko-KR" dirty="0"/>
              <a:t>“ </a:t>
            </a:r>
            <a:r>
              <a:rPr lang="ko-KR" altLang="en-US" dirty="0"/>
              <a:t>으로 팀원들과 상의한 끝에 발표자료 준비 및 포스터와 같은 기한이 이미 정해진 작업들을 제외한 대부분의 작업들의 계획을 앞당기고 기간도 줄였습니다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최종 점검 및 부족한 기능 보완하는 내용을 추가하여 프로젝트 완성도를 높일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 발표 이후 진행 사항입니다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0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화면 디자인 및 기능 부분으로 현재까지 메뉴화면에서 다른 화면으로 넘어가는 기능</a:t>
            </a:r>
            <a:r>
              <a:rPr lang="en-US" altLang="ko-KR" dirty="0"/>
              <a:t>, </a:t>
            </a:r>
            <a:r>
              <a:rPr lang="ko-KR" altLang="en-US" dirty="0"/>
              <a:t>하단 버튼을 통해 각 카테고리로 이동하는 기능</a:t>
            </a:r>
            <a:r>
              <a:rPr lang="en-US" altLang="ko-KR" dirty="0"/>
              <a:t>, </a:t>
            </a:r>
            <a:r>
              <a:rPr lang="ko-KR" altLang="en-US" dirty="0" err="1"/>
              <a:t>메인화면의</a:t>
            </a:r>
            <a:r>
              <a:rPr lang="ko-KR" altLang="en-US" dirty="0"/>
              <a:t> 버튼을 눌러 이동하는 기능</a:t>
            </a:r>
            <a:r>
              <a:rPr lang="en-US" altLang="ko-KR" dirty="0"/>
              <a:t>, </a:t>
            </a:r>
            <a:r>
              <a:rPr lang="ko-KR" altLang="en-US" dirty="0"/>
              <a:t>제품 상세보기 디자인</a:t>
            </a:r>
            <a:r>
              <a:rPr lang="en-US" altLang="ko-KR" dirty="0"/>
              <a:t>, +</a:t>
            </a:r>
            <a:r>
              <a:rPr lang="ko-KR" altLang="en-US" dirty="0"/>
              <a:t>버튼 눌렀을 때 상품 추가 화면 디자인을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42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 2</a:t>
            </a:r>
            <a:r>
              <a:rPr lang="ko-KR" altLang="en-US" dirty="0"/>
              <a:t>주차 이후 계획 및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우선으로 계획을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졸업전시가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03</a:t>
            </a:r>
            <a:r>
              <a:rPr lang="ko-KR" altLang="en-US" dirty="0"/>
              <a:t>일로</a:t>
            </a:r>
            <a:r>
              <a:rPr lang="en-US" altLang="ko-KR" dirty="0"/>
              <a:t>, 9</a:t>
            </a:r>
            <a:r>
              <a:rPr lang="ko-KR" altLang="en-US" dirty="0"/>
              <a:t>일에 최종 발표일로 바뀌게 되어 이에 따라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일에서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최종 점검 및 부족한 기능 보완 작업을 통해 마무리 하는 것을 목표로 그 이전에 모든 작업이 끝날 수 있도록 </a:t>
            </a:r>
            <a:r>
              <a:rPr lang="en-US" altLang="ko-KR" dirty="0"/>
              <a:t>2</a:t>
            </a:r>
            <a:r>
              <a:rPr lang="ko-KR" altLang="en-US" dirty="0"/>
              <a:t>주차 피드백 이후 계획을 수정하였습니다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</a:t>
            </a:r>
            <a:r>
              <a:rPr lang="ko-KR" altLang="en-US" dirty="0"/>
              <a:t>주차부터 </a:t>
            </a:r>
            <a:r>
              <a:rPr lang="ko-KR" altLang="en-US" dirty="0" err="1"/>
              <a:t>현재까지에</a:t>
            </a:r>
            <a:r>
              <a:rPr lang="ko-KR" altLang="en-US" dirty="0"/>
              <a:t> 해당하는 계획의 </a:t>
            </a:r>
            <a:r>
              <a:rPr lang="ko-KR" altLang="en-US" dirty="0" err="1"/>
              <a:t>달성도입니다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52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591F6-EB90-6B14-4CCC-CE1ADF20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CDB1-5EA8-7958-B114-9D1A39DC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FA4E2-4283-F986-0B04-FB39CCBA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BE894-90B2-CA64-CFE1-7D044F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8C01A-C050-DB2D-0B8E-978BB5E2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53FD-1043-A6EC-1A49-D98EBF0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67A00-DD23-39CF-D952-E30C5396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2927-5396-4E35-41CD-92F8921C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516FD-D4D2-B06E-526D-DEC85BA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107AB-A42A-957C-B619-E6395A2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280EA-E2E7-55AC-91E9-E926FDD94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6D4AE-E98F-4D1F-1DF1-3F3B6E0A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C507-537C-A172-1ED4-06F92BB4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0D98D-511F-3DB4-3411-828E895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A064-F353-ECBA-0CBF-A7C1D63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4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CE75-0CE0-401B-B2F0-1091B8A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AF17-0EAA-D854-7987-AE2B9A3B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CA5C-474E-FD47-7215-36345EA9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DE22E-3FC7-9229-A91E-C4790B99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FFBE-271B-2063-68C4-866EEB52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9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B4BA7-5220-8782-158D-7AF8BB9E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997CD-4CD4-6C27-F9D0-FD61C25EB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9F69E-B163-656D-25C6-1A443E6A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BCC57-F214-1971-869E-6C275848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1F5DD-4C3A-993F-E511-B6F5AED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E575-0B6F-D796-0D0B-B4C42F24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292AC-E265-2E91-572D-2F1DEC07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F315B5-F9CF-4415-8C3E-8EEBF3F3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A5B32-833C-D864-253F-301D1B1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92304-5E0D-28EC-0CD0-122169FA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D50EC-9D52-E215-B1CA-C1B35FC6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EF61-8E3F-63FE-92CC-223B7326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A5F53-9F62-7648-1324-D9B8712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117671-C799-459B-4ECC-94C2B48D6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07345-ED4C-9466-79E9-5B4866472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53FCD-C6D0-FE94-AEFB-F204467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30C68-1B91-A5D5-2663-F5DE3DF2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8FE8E-9F8E-7AF3-C75A-609A117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C618-EEED-8E41-FA31-77EE04A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CC6D8-ABAC-0360-6F9D-38B6336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F5B882-E166-2F92-F382-3044CF4B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72109-C4D6-6497-DB1A-1180CD2E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75BE98-1470-C4F2-C18E-2595CA0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9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BA588-7931-5C2A-7F63-B96A154E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8E727-124B-6530-B5AB-6B731878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A9C5D-F82B-9C6B-8150-91D3575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7930-254B-D203-84F1-99A215F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92E9B-A113-60EF-4686-04D6679C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B5E7A-D55D-9279-8B2C-EEB8DA864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F282B-EEFE-1355-1DD3-594E10FC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D7A69-059A-CCD5-B61C-1544CE21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5FC0F-08F9-6569-A33C-D25A90A8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7D947-2041-D719-13E9-2D26985A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D9F2-599B-3209-5A67-136BB673D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42FD5-6920-5372-E8A0-01EB0F44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D3D57-AFBF-080C-0619-CD3732D3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2CDD2-23B6-55EF-D097-69A792F6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5C197-C512-913B-D20F-3AEE1AF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0D309-8D67-45E9-E21C-18F64453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38FA9-5A01-D5DF-C9E9-A7A41C2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AC08D-0780-E3C9-5F4A-4806514B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1D33-46E7-408A-9AEB-E2ED5B6D156D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B90E8-65C3-2FD7-B36A-C5F0F7B55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47BE0-976F-CC8F-1EAD-58C89ED2C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349A-90C2-43B9-9B33-CEA3123C9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 이후 받은 피드백을 통해 추가된 내용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발표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(9.14)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이후 진행 사항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 중 위 기간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(9.14 ~ 10.11)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해당하는 계획 및 달성도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피드백 이후</a:t>
            </a:r>
            <a:endParaRPr lang="en-US" altLang="ko-KR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추가사항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2797BF-7F4F-0D3F-BF87-5282FF79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6" y="353843"/>
            <a:ext cx="6241433" cy="2453280"/>
          </a:xfrm>
          <a:prstGeom prst="rect">
            <a:avLst/>
          </a:prstGeom>
        </p:spPr>
      </p:pic>
      <p:pic>
        <p:nvPicPr>
          <p:cNvPr id="3" name="그림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1A55F56F-CF73-289F-7AED-B0618AB2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06" y="3687375"/>
            <a:ext cx="6241433" cy="2608175"/>
          </a:xfrm>
          <a:prstGeom prst="rect">
            <a:avLst/>
          </a:prstGeom>
        </p:spPr>
      </p:pic>
      <p:pic>
        <p:nvPicPr>
          <p:cNvPr id="6" name="그림 5" descr="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E65D5C39-C073-7964-93AA-E9FD664D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4790" y="2929502"/>
            <a:ext cx="774263" cy="77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77139-29EE-7911-8B63-DE3DC2AE0988}"/>
              </a:ext>
            </a:extLst>
          </p:cNvPr>
          <p:cNvSpPr txBox="1"/>
          <p:nvPr/>
        </p:nvSpPr>
        <p:spPr>
          <a:xfrm>
            <a:off x="6407192" y="282383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E5F5F-E039-E3A5-27C8-E8B2C9D8F626}"/>
              </a:ext>
            </a:extLst>
          </p:cNvPr>
          <p:cNvSpPr txBox="1"/>
          <p:nvPr/>
        </p:nvSpPr>
        <p:spPr>
          <a:xfrm>
            <a:off x="5616373" y="63590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 dirty="0"/>
              <a:t>피드백 이후 계획표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AB9DB-4119-A2EC-8CA5-398F2DBB7E75}"/>
              </a:ext>
            </a:extLst>
          </p:cNvPr>
          <p:cNvSpPr txBox="1"/>
          <p:nvPr/>
        </p:nvSpPr>
        <p:spPr>
          <a:xfrm>
            <a:off x="7968838" y="4630540"/>
            <a:ext cx="407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주요 기능의 계획들의 개발 기간 단축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최종 점검 및 부족한 기능 보완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0AD4D-4F0E-D8D4-4350-0672B2AB3EAC}"/>
              </a:ext>
            </a:extLst>
          </p:cNvPr>
          <p:cNvSpPr txBox="1"/>
          <p:nvPr/>
        </p:nvSpPr>
        <p:spPr>
          <a:xfrm>
            <a:off x="8055414" y="1221884"/>
            <a:ext cx="409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 </a:t>
            </a:r>
            <a:r>
              <a:rPr lang="en-US" altLang="ko-KR" dirty="0"/>
              <a:t>: </a:t>
            </a:r>
            <a:r>
              <a:rPr lang="ko-KR" altLang="en-US" dirty="0"/>
              <a:t>주요 기능의 구현이 안된 것 같으니 </a:t>
            </a:r>
            <a:r>
              <a:rPr lang="ko-KR" altLang="en-US" dirty="0" err="1"/>
              <a:t>크롤링과</a:t>
            </a:r>
            <a:r>
              <a:rPr lang="ko-KR" altLang="en-US" dirty="0"/>
              <a:t> 바코드 스캔기능 등은 현재 계획보다 당겨서 진행하기</a:t>
            </a:r>
          </a:p>
        </p:txBody>
      </p:sp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5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2023-10-10 21-52-51">
            <a:hlinkClick r:id="" action="ppaction://media"/>
            <a:extLst>
              <a:ext uri="{FF2B5EF4-FFF2-40B4-BE49-F238E27FC236}">
                <a16:creationId xmlns:a16="http://schemas.microsoft.com/office/drawing/2014/main" id="{5F624D0A-B11A-4B09-1AC7-C231F9FFA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292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871B-DD0B-6CA6-D5C6-FF3B50EB80F6}"/>
              </a:ext>
            </a:extLst>
          </p:cNvPr>
          <p:cNvSpPr txBox="1"/>
          <p:nvPr/>
        </p:nvSpPr>
        <p:spPr bwMode="auto">
          <a:xfrm>
            <a:off x="-440193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발표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진행 사항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4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0" y="8872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528487" y="1128685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40D9C7B8-724C-F267-33B4-22F7A57B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" y="1721773"/>
            <a:ext cx="11590433" cy="48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210479" y="-78477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18008" y="914369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 이후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계획 및 달성도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5F041FA-A18B-A435-6C20-7BF365774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951415"/>
              </p:ext>
            </p:extLst>
          </p:nvPr>
        </p:nvGraphicFramePr>
        <p:xfrm>
          <a:off x="247650" y="1516066"/>
          <a:ext cx="11531278" cy="48969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2398">
                  <a:extLst>
                    <a:ext uri="{9D8B030D-6E8A-4147-A177-3AD203B41FA5}">
                      <a16:colId xmlns:a16="http://schemas.microsoft.com/office/drawing/2014/main" val="4153978134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34988628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74414981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64845700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660437762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959859060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5178097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73981566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155159996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334737837"/>
                    </a:ext>
                  </a:extLst>
                </a:gridCol>
                <a:gridCol w="910888">
                  <a:extLst>
                    <a:ext uri="{9D8B030D-6E8A-4147-A177-3AD203B41FA5}">
                      <a16:colId xmlns:a16="http://schemas.microsoft.com/office/drawing/2014/main" val="2264894059"/>
                    </a:ext>
                  </a:extLst>
                </a:gridCol>
              </a:tblGrid>
              <a:tr h="5481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2127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API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81173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654825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푸시알람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271116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직접입력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599271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화면제작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단위테스트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815714"/>
                  </a:ext>
                </a:extLst>
              </a:tr>
              <a:tr h="62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바코드 스캔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513580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프로토타입 통합테스트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50%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03120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제품 화면 디자인 및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70%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9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58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417</Words>
  <Application>Microsoft Office PowerPoint</Application>
  <PresentationFormat>와이드스크린</PresentationFormat>
  <Paragraphs>79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이성호</dc:creator>
  <cp:lastModifiedBy>성호 이</cp:lastModifiedBy>
  <cp:revision>73</cp:revision>
  <dcterms:created xsi:type="dcterms:W3CDTF">2023-06-10T08:48:32Z</dcterms:created>
  <dcterms:modified xsi:type="dcterms:W3CDTF">2023-10-11T04:13:32Z</dcterms:modified>
</cp:coreProperties>
</file>